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12"/>
  </p:notesMasterIdLst>
  <p:handoutMasterIdLst>
    <p:handoutMasterId r:id="rId13"/>
  </p:handoutMasterIdLst>
  <p:sldIdLst>
    <p:sldId id="363" r:id="rId2"/>
    <p:sldId id="256" r:id="rId3"/>
    <p:sldId id="322" r:id="rId4"/>
    <p:sldId id="336" r:id="rId5"/>
    <p:sldId id="350" r:id="rId6"/>
    <p:sldId id="366" r:id="rId7"/>
    <p:sldId id="368" r:id="rId8"/>
    <p:sldId id="367" r:id="rId9"/>
    <p:sldId id="324" r:id="rId10"/>
    <p:sldId id="3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568"/>
    <a:srgbClr val="C23E09"/>
    <a:srgbClr val="C06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3"/>
    <p:restoredTop sz="96327"/>
  </p:normalViewPr>
  <p:slideViewPr>
    <p:cSldViewPr snapToGrid="0" snapToObjects="1" showGuides="1">
      <p:cViewPr varScale="1">
        <p:scale>
          <a:sx n="117" d="100"/>
          <a:sy n="117" d="100"/>
        </p:scale>
        <p:origin x="184" y="216"/>
      </p:cViewPr>
      <p:guideLst>
        <p:guide orient="horz" pos="792"/>
        <p:guide pos="2160"/>
      </p:guideLst>
    </p:cSldViewPr>
  </p:slideViewPr>
  <p:outlineViewPr>
    <p:cViewPr>
      <p:scale>
        <a:sx n="33" d="100"/>
        <a:sy n="33" d="100"/>
      </p:scale>
      <p:origin x="0" y="-40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9E0945-DEF8-A041-842E-35CFCEEBDE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2D553-9540-E04D-B6C2-A5093E160E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92F64-12E2-4F49-A138-D458284841CD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AB44C-7FBB-F24D-A345-48AE1A1814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A79FA-B3E2-2D44-A746-74E5855460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45878-582F-E243-909C-299B97E85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62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27B19-3CC2-154E-B93C-71545659D5F0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2AF20-9126-1E4F-8C42-3894911D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8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9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8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32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2AF20-9126-1E4F-8C42-3894911DAF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6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6623-ECAB-FA47-B1CF-60BA55C80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F44B1-CAB6-5E44-81AD-1B2AABD1F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3DAD1-4158-714B-94B4-0B3B3FB8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0B0F-3746-E14B-88FB-C964FA82120B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D3E93-A423-104E-9764-27FF4624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123C6-747E-5544-9DD8-D80F513E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3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AC80-8737-C543-94FD-FBC75202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9DEA8-914C-E34A-B336-9E7241C13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7115F-A9C3-3740-9FF7-8263DCE8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34344-38AC-364E-8B9C-94FAFE35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DB6D3-CE00-D84A-8F49-82FC9BF3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382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9F431-575B-F04D-A6EC-F25E16DA2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9811A-F2B6-7D4D-9830-E759089FE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F20C9-5E65-B041-8361-60DE0DA6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B1FAF-3DA9-9042-B595-83B153BB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7D0C7-1D58-A34A-9B66-00F70981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554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B444-22E4-DF40-AD5B-191642B5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0EA96-A3DB-B44E-8935-4A8C095C5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FAB4-FC54-CB4C-9AB8-09302520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8DE5C-54B4-2343-AD64-3F66E996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16996-102A-B34D-AF77-355C64CB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5278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3286-4DFB-DA4E-BB77-7612D036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064AE-4D9B-F04F-A507-8E8E575F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6D5A6-5B2E-F249-B729-7BAD32AE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44CA-AB22-0A47-B39F-7B4FBABF3069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61FE2-F4B4-B24F-A15D-D36837C4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F1A5C-5D6B-A448-A4B1-8FC1CB65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7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CD01-9BA3-F044-B85F-24430013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6EC7F-0080-1344-8E33-C5851A7E2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0361C-A0EF-A847-957B-D2667A4D6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F3755-1730-A148-B264-057B1438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6C62A-45BD-1A4D-90FF-BE4B7A51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86DCE-1C1B-BE47-9790-F59AE5E5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32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80E2-C7D0-024D-8672-E801A506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04FA9-489C-CA46-AC83-852962A30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FAB4C-0C5E-9248-949B-598ADD66D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DCEB2-EBAC-0745-B6D5-0A9EB98CC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19888-4391-D149-A1CC-89E278A98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878A8-A7BD-A745-9849-E0B6B702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B9758-45D0-8D42-B4B0-46A81012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FAC90-0B67-7D4C-8692-85E7C5E4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21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48F2-235D-864D-93E3-743955C3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2D84F-AD3E-9C47-8490-42434230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82AD-B7F2-1D4E-BBBB-6E4429BBA9E6}" type="datetime1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05C7D-14F2-4A47-B510-ADB35851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9B43D-54B7-0041-AE5C-D010B8F4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D4AB24-6404-A343-88A5-45BAA0EB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2E39-44D3-D943-9D46-88D57E93E50D}" type="datetime1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21366-E5EF-5641-85CE-3B0D839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DF8AC-B15A-9943-A8B4-6F2EC00C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4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4B71-2BDC-634F-9419-17BC2143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461B3-C0A2-B543-BF73-68146B4EF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6F21C-7D88-9046-9416-079F41FE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DF2A5-CE2B-554B-A705-5EEB21C1C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EA399-8A5B-1D4C-AA2E-4F9D9302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B462F-38F0-2E41-A1C3-5E989D25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86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9301-758E-5548-9F6C-9A31EF48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3A3F0-76AC-1A4D-9634-7B616557E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A2013-293F-914C-9DAC-07F767634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210BC-960C-914F-8C85-3E344537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EE3B-8DFC-C14E-B774-51AEA3122BB1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3C6B6-094B-7048-88DC-8DE5FB80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5BBAA-427E-744F-B7C1-1603F9E1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5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1E680C-FF91-A84B-A77E-3D9558A7F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219C2-A6AE-D14B-B4FA-3CD213DC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1711D-7AC2-CE49-9E58-03CA9D562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82101-2B3F-FB43-8E0A-B247936DDB42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E0D34-9762-0144-BFFC-C6088D43D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4ADF9-1D0C-0848-8EE4-D67D0676D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9042A-2FA1-9948-A610-223726185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outdoor, different, screenshot&#10;&#10;Description automatically generated">
            <a:extLst>
              <a:ext uri="{FF2B5EF4-FFF2-40B4-BE49-F238E27FC236}">
                <a16:creationId xmlns:a16="http://schemas.microsoft.com/office/drawing/2014/main" id="{BF005154-B06E-AB4F-BAAC-312562AD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E5DE7-84A7-3DA0-7177-5EB3A7CFA9E0}"/>
              </a:ext>
            </a:extLst>
          </p:cNvPr>
          <p:cNvSpPr txBox="1"/>
          <p:nvPr/>
        </p:nvSpPr>
        <p:spPr>
          <a:xfrm>
            <a:off x="1108038" y="5658522"/>
            <a:ext cx="313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Española campus cover</a:t>
            </a:r>
          </a:p>
        </p:txBody>
      </p:sp>
    </p:spTree>
    <p:extLst>
      <p:ext uri="{BB962C8B-B14F-4D97-AF65-F5344CB8AC3E}">
        <p14:creationId xmlns:p14="http://schemas.microsoft.com/office/powerpoint/2010/main" val="7608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19" y="1117710"/>
            <a:ext cx="7639881" cy="1142999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rgbClr val="204568"/>
                </a:solidFill>
                <a:latin typeface="+mn-lt"/>
              </a:rPr>
              <a:t>Q &amp; A with the Presenters</a:t>
            </a:r>
            <a:endParaRPr lang="en-US" sz="5400" dirty="0">
              <a:solidFill>
                <a:srgbClr val="204568"/>
              </a:solidFill>
              <a:latin typeface="+mn-lt"/>
            </a:endParaRP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10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798843" y="2260709"/>
            <a:ext cx="8433258" cy="2707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Thank you for joining us today!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65890594-E15C-6B40-B45F-973D3676DD01}"/>
              </a:ext>
            </a:extLst>
          </p:cNvPr>
          <p:cNvSpPr txBox="1">
            <a:spLocks/>
          </p:cNvSpPr>
          <p:nvPr/>
        </p:nvSpPr>
        <p:spPr>
          <a:xfrm>
            <a:off x="804672" y="5934456"/>
            <a:ext cx="2681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CD269E8-D502-1646-9F71-7A4D8306D6E1}" type="slidenum">
              <a:rPr lang="en-US" sz="2400" smtClean="0"/>
              <a:pPr algn="l"/>
              <a:t>10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554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D24C1-C933-024B-A025-FF45171A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pic>
        <p:nvPicPr>
          <p:cNvPr id="4" name="Picture 3" descr="A picture containing text, building, different&#10;&#10;Description automatically generated">
            <a:extLst>
              <a:ext uri="{FF2B5EF4-FFF2-40B4-BE49-F238E27FC236}">
                <a16:creationId xmlns:a16="http://schemas.microsoft.com/office/drawing/2014/main" id="{2FA445F9-44A6-3241-8721-5FE27FE4B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436"/>
          <a:stretch/>
        </p:blipFill>
        <p:spPr>
          <a:xfrm>
            <a:off x="0" y="32397"/>
            <a:ext cx="12192000" cy="5435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8B6B0-2BA1-B901-6B06-752E2A6A4322}"/>
              </a:ext>
            </a:extLst>
          </p:cNvPr>
          <p:cNvSpPr txBox="1"/>
          <p:nvPr/>
        </p:nvSpPr>
        <p:spPr>
          <a:xfrm>
            <a:off x="1108038" y="5658522"/>
            <a:ext cx="313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El </a:t>
            </a:r>
            <a:r>
              <a:rPr lang="en-US" dirty="0" err="1">
                <a:highlight>
                  <a:srgbClr val="FFFF00"/>
                </a:highlight>
              </a:rPr>
              <a:t>Rito</a:t>
            </a:r>
            <a:r>
              <a:rPr lang="en-US" dirty="0">
                <a:highlight>
                  <a:srgbClr val="FFFF00"/>
                </a:highlight>
              </a:rPr>
              <a:t> campus cover</a:t>
            </a:r>
          </a:p>
        </p:txBody>
      </p:sp>
    </p:spTree>
    <p:extLst>
      <p:ext uri="{BB962C8B-B14F-4D97-AF65-F5344CB8AC3E}">
        <p14:creationId xmlns:p14="http://schemas.microsoft.com/office/powerpoint/2010/main" val="42276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19" y="1513509"/>
            <a:ext cx="11373680" cy="1142999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rgbClr val="204568"/>
                </a:solidFill>
                <a:latin typeface="+mn-lt"/>
              </a:rPr>
              <a:t>48 </a:t>
            </a:r>
            <a:r>
              <a:rPr lang="en-US" sz="4800" dirty="0" err="1">
                <a:solidFill>
                  <a:srgbClr val="204568"/>
                </a:solidFill>
                <a:latin typeface="+mn-lt"/>
              </a:rPr>
              <a:t>pt</a:t>
            </a:r>
            <a:r>
              <a:rPr lang="en-US" sz="4800" dirty="0">
                <a:solidFill>
                  <a:srgbClr val="204568"/>
                </a:solidFill>
                <a:latin typeface="+mn-lt"/>
              </a:rPr>
              <a:t> Alt Cover or </a:t>
            </a:r>
            <a:br>
              <a:rPr lang="en-US" sz="4800" dirty="0">
                <a:solidFill>
                  <a:srgbClr val="204568"/>
                </a:solidFill>
                <a:latin typeface="+mn-lt"/>
              </a:rPr>
            </a:br>
            <a:r>
              <a:rPr lang="en-US" sz="4800" dirty="0">
                <a:solidFill>
                  <a:srgbClr val="204568"/>
                </a:solidFill>
                <a:latin typeface="+mn-lt"/>
              </a:rPr>
              <a:t>Section head (1.5)</a:t>
            </a:r>
            <a:endParaRPr lang="en-US" sz="5400" dirty="0">
              <a:solidFill>
                <a:srgbClr val="204568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3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18319" y="2643808"/>
            <a:ext cx="612036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Subhead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B96296-C14D-F343-BFD5-FE86C0F72C00}"/>
              </a:ext>
            </a:extLst>
          </p:cNvPr>
          <p:cNvSpPr txBox="1">
            <a:spLocks/>
          </p:cNvSpPr>
          <p:nvPr/>
        </p:nvSpPr>
        <p:spPr>
          <a:xfrm>
            <a:off x="6938682" y="1067078"/>
            <a:ext cx="5253318" cy="41907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04568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Picture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FF803A-E32F-D991-1A4B-9B22EB606D93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5545B2-FAED-7972-E955-A388989B3738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648986-B61B-C674-2296-879B04C14A31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1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43" y="1500809"/>
            <a:ext cx="11373680" cy="1142999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rgbClr val="204568"/>
                </a:solidFill>
                <a:latin typeface="+mn-lt"/>
              </a:rPr>
              <a:t>48 </a:t>
            </a:r>
            <a:r>
              <a:rPr lang="en-US" sz="4800" dirty="0" err="1">
                <a:solidFill>
                  <a:srgbClr val="204568"/>
                </a:solidFill>
                <a:latin typeface="+mn-lt"/>
              </a:rPr>
              <a:t>pt</a:t>
            </a:r>
            <a:r>
              <a:rPr lang="en-US" sz="4800" dirty="0">
                <a:solidFill>
                  <a:srgbClr val="204568"/>
                </a:solidFill>
                <a:latin typeface="+mn-lt"/>
              </a:rPr>
              <a:t> Alt Cover or Section head (1.5)</a:t>
            </a:r>
            <a:endParaRPr lang="en-US" sz="5400" dirty="0">
              <a:solidFill>
                <a:srgbClr val="204568"/>
              </a:solidFill>
              <a:latin typeface="+mn-lt"/>
            </a:endParaRP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4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04871" y="2223052"/>
            <a:ext cx="7512135" cy="841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Subhead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65890594-E15C-6B40-B45F-973D3676DD01}"/>
              </a:ext>
            </a:extLst>
          </p:cNvPr>
          <p:cNvSpPr txBox="1">
            <a:spLocks/>
          </p:cNvSpPr>
          <p:nvPr/>
        </p:nvSpPr>
        <p:spPr>
          <a:xfrm>
            <a:off x="804672" y="5934456"/>
            <a:ext cx="2681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CD269E8-D502-1646-9F71-7A4D8306D6E1}" type="slidenum">
              <a:rPr lang="en-US" sz="2400" smtClean="0"/>
              <a:pPr algn="l"/>
              <a:t>4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80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91" y="768334"/>
            <a:ext cx="11373680" cy="365529"/>
          </a:xfrm>
        </p:spPr>
        <p:txBody>
          <a:bodyPr anchor="t">
            <a:noAutofit/>
          </a:bodyPr>
          <a:lstStyle/>
          <a:p>
            <a:pPr algn="l"/>
            <a:r>
              <a:rPr lang="en-US" sz="4400" dirty="0">
                <a:solidFill>
                  <a:srgbClr val="204568"/>
                </a:solidFill>
              </a:rPr>
              <a:t>44 </a:t>
            </a:r>
            <a:r>
              <a:rPr lang="en-US" sz="4400" dirty="0" err="1">
                <a:solidFill>
                  <a:srgbClr val="204568"/>
                </a:solidFill>
              </a:rPr>
              <a:t>pt</a:t>
            </a:r>
            <a:r>
              <a:rPr lang="en-US" sz="4400" dirty="0">
                <a:solidFill>
                  <a:srgbClr val="204568"/>
                </a:solidFill>
              </a:rPr>
              <a:t> Calibri light Headline at 2.38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5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18319" y="3269452"/>
            <a:ext cx="6965509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D9480-CA78-1C11-CB24-CF5D77ED5016}"/>
              </a:ext>
            </a:extLst>
          </p:cNvPr>
          <p:cNvSpPr txBox="1">
            <a:spLocks/>
          </p:cNvSpPr>
          <p:nvPr/>
        </p:nvSpPr>
        <p:spPr>
          <a:xfrm>
            <a:off x="12511555" y="2105165"/>
            <a:ext cx="10980080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Emphasize teaching and lab facilities.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Evaluate and assess current status of buildings.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Review additional needs for providing high-quality programs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Estimate budget required for each stage.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23D8F0-C33B-AD44-73EA-28CD18871AD7}"/>
              </a:ext>
            </a:extLst>
          </p:cNvPr>
          <p:cNvSpPr txBox="1">
            <a:spLocks/>
          </p:cNvSpPr>
          <p:nvPr/>
        </p:nvSpPr>
        <p:spPr>
          <a:xfrm>
            <a:off x="815091" y="1758566"/>
            <a:ext cx="10386391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This is a simple basic branded slide design (32pt, at 1.38)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 spacing 1.0/0, .25” left, hanging .25” space bf 6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 duplicate this slide: Com-shift-D,  or select </a:t>
            </a:r>
            <a:b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“Duplicate slide” from “Insert” menu.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Another bullet point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Stop here! Go to another slide if you have more text.</a:t>
            </a:r>
          </a:p>
        </p:txBody>
      </p:sp>
    </p:spTree>
    <p:extLst>
      <p:ext uri="{BB962C8B-B14F-4D97-AF65-F5344CB8AC3E}">
        <p14:creationId xmlns:p14="http://schemas.microsoft.com/office/powerpoint/2010/main" val="411196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091" y="768334"/>
            <a:ext cx="11373680" cy="365529"/>
          </a:xfrm>
        </p:spPr>
        <p:txBody>
          <a:bodyPr anchor="t">
            <a:noAutofit/>
          </a:bodyPr>
          <a:lstStyle/>
          <a:p>
            <a:pPr algn="l"/>
            <a:r>
              <a:rPr lang="en-US" sz="4400" dirty="0">
                <a:solidFill>
                  <a:srgbClr val="204568"/>
                </a:solidFill>
              </a:rPr>
              <a:t>44 </a:t>
            </a:r>
            <a:r>
              <a:rPr lang="en-US" sz="4400" dirty="0" err="1">
                <a:solidFill>
                  <a:srgbClr val="204568"/>
                </a:solidFill>
              </a:rPr>
              <a:t>pt</a:t>
            </a:r>
            <a:r>
              <a:rPr lang="en-US" sz="4400" dirty="0">
                <a:solidFill>
                  <a:srgbClr val="204568"/>
                </a:solidFill>
              </a:rPr>
              <a:t> Calibri light Headline at 2.38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6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18319" y="3269452"/>
            <a:ext cx="6965509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D9480-CA78-1C11-CB24-CF5D77ED5016}"/>
              </a:ext>
            </a:extLst>
          </p:cNvPr>
          <p:cNvSpPr txBox="1">
            <a:spLocks/>
          </p:cNvSpPr>
          <p:nvPr/>
        </p:nvSpPr>
        <p:spPr>
          <a:xfrm>
            <a:off x="12511555" y="2105165"/>
            <a:ext cx="10980080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Emphasize teaching and lab facilities.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Evaluate and assess current status of buildings.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Review additional needs for providing high-quality programs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Estimate budget required for each stage.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23D8F0-C33B-AD44-73EA-28CD18871AD7}"/>
              </a:ext>
            </a:extLst>
          </p:cNvPr>
          <p:cNvSpPr txBox="1">
            <a:spLocks/>
          </p:cNvSpPr>
          <p:nvPr/>
        </p:nvSpPr>
        <p:spPr>
          <a:xfrm>
            <a:off x="815091" y="1796666"/>
            <a:ext cx="4658609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This is a simple basic branded two column slide design (28pt, at 1.38)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 spacing 1.0/0, .25” left, hanging .25” space bf 6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Another bullet point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Stop here!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180B05-F77C-F1E6-4636-ABEA8ADCDDEB}"/>
              </a:ext>
            </a:extLst>
          </p:cNvPr>
          <p:cNvSpPr txBox="1">
            <a:spLocks/>
          </p:cNvSpPr>
          <p:nvPr/>
        </p:nvSpPr>
        <p:spPr>
          <a:xfrm>
            <a:off x="6377691" y="1796666"/>
            <a:ext cx="4658609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 spacing 1.0/0, .25” left, hanging .25” space bf 6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 duplicate this slide: Com-shift-D, or select “Duplicate slide” from “Insert” menu.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Another bullet point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Stop here! </a:t>
            </a:r>
          </a:p>
        </p:txBody>
      </p:sp>
    </p:spTree>
    <p:extLst>
      <p:ext uri="{BB962C8B-B14F-4D97-AF65-F5344CB8AC3E}">
        <p14:creationId xmlns:p14="http://schemas.microsoft.com/office/powerpoint/2010/main" val="209989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525" y="768334"/>
            <a:ext cx="11373680" cy="365529"/>
          </a:xfrm>
        </p:spPr>
        <p:txBody>
          <a:bodyPr anchor="t">
            <a:noAutofit/>
          </a:bodyPr>
          <a:lstStyle/>
          <a:p>
            <a:pPr algn="l"/>
            <a:r>
              <a:rPr lang="en-US" sz="4400" dirty="0">
                <a:solidFill>
                  <a:srgbClr val="204568"/>
                </a:solidFill>
              </a:rPr>
              <a:t>44 </a:t>
            </a:r>
            <a:r>
              <a:rPr lang="en-US" sz="4400" dirty="0" err="1">
                <a:solidFill>
                  <a:srgbClr val="204568"/>
                </a:solidFill>
              </a:rPr>
              <a:t>pt</a:t>
            </a:r>
            <a:r>
              <a:rPr lang="en-US" sz="4400" dirty="0">
                <a:solidFill>
                  <a:srgbClr val="204568"/>
                </a:solidFill>
              </a:rPr>
              <a:t> Calibri light Head at 2.38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7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18319" y="3269452"/>
            <a:ext cx="6965509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D9480-CA78-1C11-CB24-CF5D77ED5016}"/>
              </a:ext>
            </a:extLst>
          </p:cNvPr>
          <p:cNvSpPr txBox="1">
            <a:spLocks/>
          </p:cNvSpPr>
          <p:nvPr/>
        </p:nvSpPr>
        <p:spPr>
          <a:xfrm>
            <a:off x="12511555" y="2105165"/>
            <a:ext cx="10980080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Emphasize teaching and lab facilities.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Evaluate and assess current status of buildings.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Review additional needs for providing high-quality programs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Estimate budget required for each stage.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23D8F0-C33B-AD44-73EA-28CD18871AD7}"/>
              </a:ext>
            </a:extLst>
          </p:cNvPr>
          <p:cNvSpPr txBox="1">
            <a:spLocks/>
          </p:cNvSpPr>
          <p:nvPr/>
        </p:nvSpPr>
        <p:spPr>
          <a:xfrm>
            <a:off x="3428525" y="1758566"/>
            <a:ext cx="10386391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Basic slide design (32pt, at 1.38)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 spacing 1.0/0, .25” left, 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hanging .25” space bf 6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pt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To duplicate this slide: Com-shift-D,  or select </a:t>
            </a:r>
            <a:b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“Duplicate slide” from “Insert” menu.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Another bullet point. Stop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0848B5-5E7E-5339-ED41-8BAC2F6E4464}"/>
              </a:ext>
            </a:extLst>
          </p:cNvPr>
          <p:cNvSpPr txBox="1">
            <a:spLocks/>
          </p:cNvSpPr>
          <p:nvPr/>
        </p:nvSpPr>
        <p:spPr>
          <a:xfrm>
            <a:off x="-19574" y="0"/>
            <a:ext cx="3190703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04568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29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95772D-EA68-7C4A-A7A1-1A4A9E5E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0" y="768334"/>
            <a:ext cx="11373680" cy="365529"/>
          </a:xfrm>
        </p:spPr>
        <p:txBody>
          <a:bodyPr anchor="t">
            <a:noAutofit/>
          </a:bodyPr>
          <a:lstStyle/>
          <a:p>
            <a:pPr algn="l"/>
            <a:r>
              <a:rPr lang="en-US" sz="4400" dirty="0">
                <a:solidFill>
                  <a:srgbClr val="204568"/>
                </a:solidFill>
              </a:rPr>
              <a:t>44 </a:t>
            </a:r>
            <a:r>
              <a:rPr lang="en-US" sz="4400" dirty="0" err="1">
                <a:solidFill>
                  <a:srgbClr val="204568"/>
                </a:solidFill>
              </a:rPr>
              <a:t>pt</a:t>
            </a:r>
            <a:r>
              <a:rPr lang="en-US" sz="4400" dirty="0">
                <a:solidFill>
                  <a:srgbClr val="204568"/>
                </a:solidFill>
              </a:rPr>
              <a:t> Calibri light Headline at 2.38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532FCBC-9AE5-D64A-AC74-DCED5E27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1" y="5937124"/>
            <a:ext cx="2681908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>
                <a:solidFill>
                  <a:schemeClr val="bg2">
                    <a:lumMod val="90000"/>
                  </a:schemeClr>
                </a:solidFill>
              </a:rPr>
              <a:t>8</a:t>
            </a:fld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A4962D-BED8-E44A-BAEB-4BA9B439BCF0}"/>
              </a:ext>
            </a:extLst>
          </p:cNvPr>
          <p:cNvSpPr txBox="1">
            <a:spLocks/>
          </p:cNvSpPr>
          <p:nvPr/>
        </p:nvSpPr>
        <p:spPr>
          <a:xfrm>
            <a:off x="818319" y="2223052"/>
            <a:ext cx="9942443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E9B5-FF82-F543-88AC-64567CEB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518"/>
            <a:ext cx="12192000" cy="14122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CB1124-F964-244A-BD55-99FA08D6F716}"/>
              </a:ext>
            </a:extLst>
          </p:cNvPr>
          <p:cNvSpPr txBox="1">
            <a:spLocks/>
          </p:cNvSpPr>
          <p:nvPr/>
        </p:nvSpPr>
        <p:spPr>
          <a:xfrm>
            <a:off x="818319" y="3269452"/>
            <a:ext cx="6965509" cy="841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21327C-94D8-164E-8147-7548D458FB9F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640F-2647-7E48-B1B3-D0952D2CE896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A9631-44CB-9441-B95C-3BF3431EAE12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D9480-CA78-1C11-CB24-CF5D77ED5016}"/>
              </a:ext>
            </a:extLst>
          </p:cNvPr>
          <p:cNvSpPr txBox="1">
            <a:spLocks/>
          </p:cNvSpPr>
          <p:nvPr/>
        </p:nvSpPr>
        <p:spPr>
          <a:xfrm>
            <a:off x="12511555" y="2105165"/>
            <a:ext cx="10980080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Emphasize teaching and lab facilities.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Evaluate and assess current status of buildings.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Review additional needs for providing high-quality programs</a:t>
            </a:r>
          </a:p>
          <a:p>
            <a:pPr algn="l">
              <a:lnSpc>
                <a:spcPct val="100000"/>
              </a:lnSpc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Estimate budget required for each stage.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23D8F0-C33B-AD44-73EA-28CD18871AD7}"/>
              </a:ext>
            </a:extLst>
          </p:cNvPr>
          <p:cNvSpPr txBox="1">
            <a:spLocks/>
          </p:cNvSpPr>
          <p:nvPr/>
        </p:nvSpPr>
        <p:spPr>
          <a:xfrm>
            <a:off x="815091" y="1796666"/>
            <a:ext cx="4658609" cy="373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This is a simple basic branded slide design (28pt, at 1.38)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Line spacing 1.0/0, .25” left, hanging .25” space bf 6pt .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Another bullet point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Stop here! Go to another slide if you have more text.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BCF75B-91E9-A686-F54D-3B55B46AAB23}"/>
              </a:ext>
            </a:extLst>
          </p:cNvPr>
          <p:cNvSpPr txBox="1">
            <a:spLocks/>
          </p:cNvSpPr>
          <p:nvPr/>
        </p:nvSpPr>
        <p:spPr>
          <a:xfrm>
            <a:off x="6206191" y="1560858"/>
            <a:ext cx="5982580" cy="34937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04568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9634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F06C-DB1D-2A4F-9B98-A8D987BB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43" y="76699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204568"/>
                </a:solidFill>
              </a:rPr>
              <a:t>44 </a:t>
            </a:r>
            <a:r>
              <a:rPr lang="en-US" dirty="0" err="1">
                <a:solidFill>
                  <a:srgbClr val="204568"/>
                </a:solidFill>
              </a:rPr>
              <a:t>pt</a:t>
            </a:r>
            <a:r>
              <a:rPr lang="en-US" dirty="0">
                <a:solidFill>
                  <a:srgbClr val="204568"/>
                </a:solidFill>
              </a:rPr>
              <a:t> Calibri light Headline at 2.38</a:t>
            </a:r>
            <a:endParaRPr lang="en-US" dirty="0">
              <a:solidFill>
                <a:srgbClr val="204568"/>
              </a:solidFill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8220-38DA-724B-96FA-099953E7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17" y="1848400"/>
            <a:ext cx="8792205" cy="37362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SzPct val="100000"/>
              <a:buFont typeface="Wingdings" pitchFamily="2" charset="2"/>
              <a:buChar char="§"/>
            </a:pPr>
            <a:r>
              <a:rPr lang="en-US" sz="3200" b="1" dirty="0">
                <a:latin typeface="+mj-lt"/>
              </a:rPr>
              <a:t>Bullet one </a:t>
            </a:r>
            <a:r>
              <a:rPr lang="en-US" sz="3200" dirty="0">
                <a:latin typeface="+mj-lt"/>
              </a:rPr>
              <a:t>– Content here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SzPct val="100000"/>
              <a:buFont typeface="Wingdings" pitchFamily="2" charset="2"/>
              <a:buChar char="§"/>
            </a:pPr>
            <a:r>
              <a:rPr lang="en-US" sz="3200" b="1" dirty="0">
                <a:latin typeface="+mj-lt"/>
              </a:rPr>
              <a:t>Bullet Two</a:t>
            </a:r>
            <a:r>
              <a:rPr lang="en-US" sz="3200" dirty="0">
                <a:latin typeface="+mj-lt"/>
              </a:rPr>
              <a:t> – Content here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SzPct val="100000"/>
              <a:buFont typeface="Wingdings" pitchFamily="2" charset="2"/>
              <a:buChar char="§"/>
            </a:pPr>
            <a:r>
              <a:rPr lang="en-US" sz="3200" b="1" dirty="0">
                <a:latin typeface="+mj-lt"/>
              </a:rPr>
              <a:t>Bullet Three</a:t>
            </a:r>
            <a:r>
              <a:rPr lang="en-US" sz="3200" dirty="0">
                <a:latin typeface="+mj-lt"/>
              </a:rPr>
              <a:t> – Content here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SzPct val="100000"/>
              <a:buFont typeface="Wingdings" pitchFamily="2" charset="2"/>
              <a:buChar char="§"/>
            </a:pPr>
            <a:r>
              <a:rPr lang="en-US" sz="3200" b="1" dirty="0">
                <a:latin typeface="+mj-lt"/>
              </a:rPr>
              <a:t>Bullet Four</a:t>
            </a:r>
            <a:r>
              <a:rPr lang="en-US" sz="3200" dirty="0">
                <a:latin typeface="+mj-lt"/>
              </a:rPr>
              <a:t> – Content here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04568"/>
              </a:buClr>
              <a:buSzPct val="100000"/>
              <a:buFont typeface="Wingdings" pitchFamily="2" charset="2"/>
              <a:buChar char="§"/>
            </a:pPr>
            <a:r>
              <a:rPr lang="en-US" sz="3200" b="1" dirty="0">
                <a:latin typeface="+mj-lt"/>
              </a:rPr>
              <a:t>Bullet Five</a:t>
            </a:r>
            <a:r>
              <a:rPr lang="en-US" sz="3200" dirty="0">
                <a:latin typeface="+mj-lt"/>
              </a:rPr>
              <a:t> – Content here</a:t>
            </a:r>
          </a:p>
          <a:p>
            <a:pPr>
              <a:lnSpc>
                <a:spcPts val="3000"/>
              </a:lnSpc>
              <a:buClr>
                <a:srgbClr val="204568"/>
              </a:buClr>
              <a:buFont typeface="Wingdings" pitchFamily="2" charset="2"/>
              <a:buChar char="§"/>
            </a:pPr>
            <a:endParaRPr lang="en-US" sz="3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D02632B-4029-0048-ACDC-7DD88479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672" y="5937124"/>
            <a:ext cx="2527851" cy="365125"/>
          </a:xfrm>
        </p:spPr>
        <p:txBody>
          <a:bodyPr/>
          <a:lstStyle/>
          <a:p>
            <a:pPr algn="l"/>
            <a:fld id="{FCD269E8-D502-1646-9F71-7A4D8306D6E1}" type="slidenum">
              <a:rPr lang="en-US" sz="2400" smtClean="0"/>
              <a:t>9</a:t>
            </a:fld>
            <a:endParaRPr lang="en-US" sz="2400" dirty="0"/>
          </a:p>
        </p:txBody>
      </p:sp>
      <p:pic>
        <p:nvPicPr>
          <p:cNvPr id="8" name="Picture 7" descr="Northern New Mexico College logo&#10;&#10;&#10;Description automatically generated">
            <a:extLst>
              <a:ext uri="{FF2B5EF4-FFF2-40B4-BE49-F238E27FC236}">
                <a16:creationId xmlns:a16="http://schemas.microsoft.com/office/drawing/2014/main" id="{8B12A7CB-1B7A-E841-8128-4C663D33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5682369"/>
            <a:ext cx="4095750" cy="8105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B4B2A5-91F4-6247-A12E-FA618963FAAA}"/>
              </a:ext>
            </a:extLst>
          </p:cNvPr>
          <p:cNvSpPr/>
          <p:nvPr/>
        </p:nvSpPr>
        <p:spPr>
          <a:xfrm>
            <a:off x="4406109" y="514866"/>
            <a:ext cx="3377719" cy="612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DDC01-90EA-9C4A-8D4D-49ED83A54180}"/>
              </a:ext>
            </a:extLst>
          </p:cNvPr>
          <p:cNvSpPr/>
          <p:nvPr/>
        </p:nvSpPr>
        <p:spPr>
          <a:xfrm>
            <a:off x="8013375" y="514866"/>
            <a:ext cx="3377719" cy="61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D0B1A0-F085-C041-9CA8-0CA902ADB544}"/>
              </a:ext>
            </a:extLst>
          </p:cNvPr>
          <p:cNvSpPr/>
          <p:nvPr/>
        </p:nvSpPr>
        <p:spPr>
          <a:xfrm>
            <a:off x="798843" y="514866"/>
            <a:ext cx="3377719" cy="612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56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3286</TotalTime>
  <Words>496</Words>
  <Application>Microsoft Macintosh PowerPoint</Application>
  <PresentationFormat>Widescreen</PresentationFormat>
  <Paragraphs>81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48 pt Alt Cover or  Section head (1.5)</vt:lpstr>
      <vt:lpstr>48 pt Alt Cover or Section head (1.5)</vt:lpstr>
      <vt:lpstr>44 pt Calibri light Headline at 2.38</vt:lpstr>
      <vt:lpstr>44 pt Calibri light Headline at 2.38</vt:lpstr>
      <vt:lpstr>44 pt Calibri light Head at 2.38</vt:lpstr>
      <vt:lpstr>44 pt Calibri light Headline at 2.38</vt:lpstr>
      <vt:lpstr>44 pt Calibri light Headline at 2.38</vt:lpstr>
      <vt:lpstr>Q &amp; A with the Presenters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Krolick</dc:creator>
  <cp:lastModifiedBy>Sandy Krolick</cp:lastModifiedBy>
  <cp:revision>596</cp:revision>
  <cp:lastPrinted>2022-03-22T16:07:06Z</cp:lastPrinted>
  <dcterms:created xsi:type="dcterms:W3CDTF">2022-01-17T21:38:16Z</dcterms:created>
  <dcterms:modified xsi:type="dcterms:W3CDTF">2022-07-13T21:30:09Z</dcterms:modified>
</cp:coreProperties>
</file>